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swald" panose="020B0604020202020204" charset="0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latin typeface="Oswald" panose="020B0604020202020204" charset="0"/>
              </a:rPr>
              <a:t>TurtleLife</a:t>
            </a:r>
            <a:r>
              <a:rPr lang="pt-BR" sz="2400" dirty="0" smtClean="0">
                <a:latin typeface="Oswald" panose="020B0604020202020204" charset="0"/>
              </a:rPr>
              <a:t> </a:t>
            </a:r>
            <a:r>
              <a:rPr lang="pt-BR" sz="2400" dirty="0">
                <a:latin typeface="Oswald" panose="020B0604020202020204" charset="0"/>
              </a:rPr>
              <a:t>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5" y="980949"/>
            <a:ext cx="7114224" cy="3774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1250132"/>
            <a:ext cx="6848475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NASCEU NOSSA EMPRESA</a:t>
            </a:r>
            <a:endParaRPr lang="pt-BR" dirty="0"/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Através da proposta de criação de um projeto.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do tema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de cargos da equipe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Oswald" panose="020B0604020202020204" charset="0"/>
              </a:rPr>
              <a:t>Ínicio</a:t>
            </a:r>
            <a:r>
              <a:rPr lang="pt-BR" dirty="0" smtClean="0">
                <a:latin typeface="Oswald" panose="020B0604020202020204" charset="0"/>
              </a:rPr>
              <a:t> do desenvolvimento do projeto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Apresentação da 1ª </a:t>
            </a:r>
            <a:r>
              <a:rPr lang="pt-BR" dirty="0" err="1" smtClean="0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25/09</a:t>
            </a:r>
            <a:endParaRPr lang="pt-BR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400" dirty="0">
                <a:solidFill>
                  <a:srgbClr val="545353"/>
                </a:solidFill>
              </a:rPr>
              <a:t>no nosso </a:t>
            </a:r>
            <a:r>
              <a:rPr lang="pt-BR" sz="1400" dirty="0" smtClean="0">
                <a:solidFill>
                  <a:srgbClr val="545353"/>
                </a:solidFill>
              </a:rPr>
              <a:t>planeta?</a:t>
            </a: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4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Curiosidades</a:t>
            </a:r>
            <a:endParaRPr lang="pt-BR" sz="1400" dirty="0">
              <a:solidFill>
                <a:srgbClr val="54535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</a:t>
            </a: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Variações de temperatura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 smtClean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300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Oswald</vt:lpstr>
      <vt:lpstr>Arial</vt:lpstr>
      <vt:lpstr>Open Sans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Karla Moncayo .</cp:lastModifiedBy>
  <cp:revision>21</cp:revision>
  <dcterms:modified xsi:type="dcterms:W3CDTF">2020-09-25T01:57:52Z</dcterms:modified>
</cp:coreProperties>
</file>